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58" r:id="rId4"/>
    <p:sldId id="263" r:id="rId5"/>
    <p:sldId id="259" r:id="rId6"/>
    <p:sldId id="266" r:id="rId7"/>
    <p:sldId id="260" r:id="rId8"/>
    <p:sldId id="261" r:id="rId9"/>
    <p:sldId id="264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6D95-CD90-43E1-884E-ECCC13E98BA0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BBEF6-933F-4E8B-B2EB-4F31D65AC36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dirty="0">
                <a:latin typeface="Twinkl" pitchFamily="50" charset="0"/>
              </a:rPr>
              <a:t>Dip a tablespoon into hot water to warm it up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BEF6-933F-4E8B-B2EB-4F31D65AC368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FCC0-0CE1-44CC-A425-8D56390B0627}" type="datetimeFigureOut">
              <a:rPr lang="en-US" smtClean="0"/>
              <a:t>4/1/2020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E569-1604-4ABA-BA0D-123FAECFC4C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hocolate shredded wheat cereal easter nests with golden syrup and mini eggs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00034" y="121442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5400" b="1" dirty="0">
                <a:solidFill>
                  <a:schemeClr val="bg1"/>
                </a:solidFill>
                <a:latin typeface="Twinkl" pitchFamily="50" charset="0"/>
              </a:rPr>
              <a:t>Shredded Wheat Chocolate Nests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24604-CD70-47D0-9568-C9B2F4EDD351}"/>
              </a:ext>
            </a:extLst>
          </p:cNvPr>
          <p:cNvSpPr txBox="1"/>
          <p:nvPr/>
        </p:nvSpPr>
        <p:spPr>
          <a:xfrm>
            <a:off x="5436096" y="5805264"/>
            <a:ext cx="32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By Marva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19458" name="AutoShape 2" descr="Image titled Make Chocolate Nests Step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https://www.wikihow.com/images/thumb/c/c5/Make-Chocolate-Nests-Step-6.jpg/aid64242-v4-900px-Make-Chocolate-Nests-Step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28670"/>
            <a:ext cx="4643470" cy="30904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00232" y="507207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itchFamily="50" charset="0"/>
              </a:rPr>
              <a:t>Place a few eggs in each nest.</a:t>
            </a:r>
          </a:p>
          <a:p>
            <a:r>
              <a:rPr lang="en-GB" sz="3600" b="1" dirty="0">
                <a:latin typeface="Twinkl" pitchFamily="50" charset="0"/>
              </a:rPr>
              <a:t>Leave to set.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24578" name="Picture 2" descr="Image result for child eating an shredded wheat easter ne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642918"/>
            <a:ext cx="4429124" cy="4406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542926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winkl" pitchFamily="50" charset="0"/>
              </a:rPr>
              <a:t>Enjoy!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000108"/>
            <a:ext cx="58579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winkl" pitchFamily="50" charset="0"/>
              </a:rPr>
              <a:t>Ingredients</a:t>
            </a:r>
          </a:p>
          <a:p>
            <a:endParaRPr lang="en-GB" sz="3200" b="1" dirty="0">
              <a:latin typeface="Twinkl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>
                <a:latin typeface="Twinkl" pitchFamily="50" charset="0"/>
              </a:rPr>
              <a:t>Paper cup cases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Twinkl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>
                <a:latin typeface="Twinkl" pitchFamily="50" charset="0"/>
              </a:rPr>
              <a:t>5 Shredded Wheat 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Twinkl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>
                <a:latin typeface="Twinkl" pitchFamily="50" charset="0"/>
              </a:rPr>
              <a:t>400g milk chocolate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Twinkl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>
                <a:latin typeface="Twinkl" pitchFamily="50" charset="0"/>
              </a:rPr>
              <a:t>4tbsp honey</a:t>
            </a:r>
          </a:p>
          <a:p>
            <a:endParaRPr lang="en-GB" sz="3200" b="1" dirty="0">
              <a:latin typeface="Twinkl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>
                <a:latin typeface="Twinkl" pitchFamily="50" charset="0"/>
              </a:rPr>
              <a:t>1 x 100g bag of Mini Eggs</a:t>
            </a:r>
          </a:p>
        </p:txBody>
      </p:sp>
      <p:pic>
        <p:nvPicPr>
          <p:cNvPr id="1044" name="Picture 20" descr="Image result for Pack of shredded wheat no background"/>
          <p:cNvPicPr>
            <a:picLocks noChangeAspect="1" noChangeArrowheads="1"/>
          </p:cNvPicPr>
          <p:nvPr/>
        </p:nvPicPr>
        <p:blipFill>
          <a:blip r:embed="rId3" cstate="print"/>
          <a:srcRect l="8976" t="7278" r="8244" b="2991"/>
          <a:stretch>
            <a:fillRect/>
          </a:stretch>
        </p:blipFill>
        <p:spPr bwMode="auto">
          <a:xfrm>
            <a:off x="7215206" y="0"/>
            <a:ext cx="1785950" cy="2582096"/>
          </a:xfrm>
          <a:prstGeom prst="rect">
            <a:avLst/>
          </a:prstGeom>
          <a:noFill/>
        </p:spPr>
      </p:pic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4" cstate="print"/>
          <a:srcRect l="22308" t="13489" r="25384" b="16366"/>
          <a:stretch>
            <a:fillRect/>
          </a:stretch>
        </p:blipFill>
        <p:spPr bwMode="auto">
          <a:xfrm>
            <a:off x="6143636" y="2285992"/>
            <a:ext cx="1121040" cy="2143164"/>
          </a:xfrm>
          <a:prstGeom prst="rect">
            <a:avLst/>
          </a:prstGeom>
          <a:noFill/>
        </p:spPr>
      </p:pic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5"/>
          <a:srcRect l="20000" r="19999"/>
          <a:stretch>
            <a:fillRect/>
          </a:stretch>
        </p:blipFill>
        <p:spPr bwMode="auto">
          <a:xfrm>
            <a:off x="4429124" y="3357562"/>
            <a:ext cx="1285884" cy="2143125"/>
          </a:xfrm>
          <a:prstGeom prst="rect">
            <a:avLst/>
          </a:prstGeom>
          <a:noFill/>
        </p:spPr>
      </p:pic>
      <p:pic>
        <p:nvPicPr>
          <p:cNvPr id="1052" name="Picture 28" descr="Related image"/>
          <p:cNvPicPr>
            <a:picLocks noChangeAspect="1" noChangeArrowheads="1"/>
          </p:cNvPicPr>
          <p:nvPr/>
        </p:nvPicPr>
        <p:blipFill>
          <a:blip r:embed="rId6" cstate="print"/>
          <a:srcRect l="17500" r="16249"/>
          <a:stretch>
            <a:fillRect/>
          </a:stretch>
        </p:blipFill>
        <p:spPr bwMode="auto">
          <a:xfrm>
            <a:off x="4357686" y="285728"/>
            <a:ext cx="1088517" cy="1643033"/>
          </a:xfrm>
          <a:prstGeom prst="rect">
            <a:avLst/>
          </a:prstGeom>
          <a:noFill/>
        </p:spPr>
      </p:pic>
      <p:pic>
        <p:nvPicPr>
          <p:cNvPr id="1054" name="Picture 30" descr="Related image"/>
          <p:cNvPicPr>
            <a:picLocks noChangeAspect="1" noChangeArrowheads="1"/>
          </p:cNvPicPr>
          <p:nvPr/>
        </p:nvPicPr>
        <p:blipFill>
          <a:blip r:embed="rId7"/>
          <a:srcRect l="23438" t="4688" r="23828" b="6249"/>
          <a:stretch>
            <a:fillRect/>
          </a:stretch>
        </p:blipFill>
        <p:spPr bwMode="auto">
          <a:xfrm>
            <a:off x="7429520" y="4143380"/>
            <a:ext cx="1512403" cy="255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15362" name="AutoShape 2" descr="Image titled Make Chocolate Nests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Image titled Make Chocolate Nests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Image titled Make Chocolate Nests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70" name="Picture 10" descr="Cases in baking t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0"/>
            <a:ext cx="3429000" cy="25241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85852" y="51435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itchFamily="50" charset="0"/>
              </a:rPr>
              <a:t>Place the paper baking cases into the hollows of the baking tray.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20482" name="Picture 2" descr="Gently pull apart the shredded wheat by hand"/>
          <p:cNvPicPr>
            <a:picLocks noChangeAspect="1" noChangeArrowheads="1"/>
          </p:cNvPicPr>
          <p:nvPr/>
        </p:nvPicPr>
        <p:blipFill>
          <a:blip r:embed="rId3"/>
          <a:srcRect t="20000" b="13000"/>
          <a:stretch>
            <a:fillRect/>
          </a:stretch>
        </p:blipFill>
        <p:spPr bwMode="auto">
          <a:xfrm>
            <a:off x="3000364" y="285728"/>
            <a:ext cx="4390025" cy="44119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14480" y="5214950"/>
            <a:ext cx="6860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 </a:t>
            </a:r>
            <a:r>
              <a:rPr lang="en-GB" sz="3600" b="1" dirty="0">
                <a:latin typeface="Twinkl" pitchFamily="50" charset="0"/>
              </a:rPr>
              <a:t>Gently pull apart the shredded </a:t>
            </a:r>
          </a:p>
          <a:p>
            <a:r>
              <a:rPr lang="en-GB" sz="3600" b="1" dirty="0">
                <a:latin typeface="Twinkl" pitchFamily="50" charset="0"/>
              </a:rPr>
              <a:t>wheat bars</a:t>
            </a:r>
            <a:r>
              <a:rPr lang="en-GB" sz="3600" b="1" dirty="0"/>
              <a:t> 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16386" name="Picture 2" descr="https://www.wikihow.com/images/thumb/1/19/Make-Chocolate-Nests-Step-2.jpg/aid64242-v4-900px-Make-Chocolate-Nests-Step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857232"/>
            <a:ext cx="4279065" cy="28479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86182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b="1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14480" y="485776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itchFamily="50" charset="0"/>
              </a:rPr>
              <a:t>Break the chocolate into pieces and place these into a large bowl.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23554" name="Picture 2" descr="Image result for microwave no background"/>
          <p:cNvPicPr>
            <a:picLocks noChangeAspect="1" noChangeArrowheads="1"/>
          </p:cNvPicPr>
          <p:nvPr/>
        </p:nvPicPr>
        <p:blipFill>
          <a:blip r:embed="rId3"/>
          <a:srcRect l="15354" t="21327" r="16141" b="14691"/>
          <a:stretch>
            <a:fillRect/>
          </a:stretch>
        </p:blipFill>
        <p:spPr bwMode="auto">
          <a:xfrm>
            <a:off x="2786050" y="571480"/>
            <a:ext cx="4143404" cy="2571768"/>
          </a:xfrm>
          <a:prstGeom prst="rect">
            <a:avLst/>
          </a:prstGeom>
          <a:noFill/>
        </p:spPr>
      </p:pic>
      <p:pic>
        <p:nvPicPr>
          <p:cNvPr id="4" name="Picture 8" descr="Shredded wheat and melted chocolate and golden syrup for chocolate shredded wheat cereal easter nests"/>
          <p:cNvPicPr>
            <a:picLocks noChangeAspect="1" noChangeArrowheads="1"/>
          </p:cNvPicPr>
          <p:nvPr/>
        </p:nvPicPr>
        <p:blipFill>
          <a:blip r:embed="rId4"/>
          <a:srcRect l="49375" t="25000"/>
          <a:stretch>
            <a:fillRect/>
          </a:stretch>
        </p:blipFill>
        <p:spPr bwMode="auto">
          <a:xfrm>
            <a:off x="5715008" y="3143248"/>
            <a:ext cx="2714612" cy="3016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17410" name="Picture 2" descr="https://www.wikihow.com/images/thumb/3/34/Make-Chocolate-Nests-Step-3.jpg/aid64242-v4-900px-Make-Chocolate-Nests-Step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714356"/>
            <a:ext cx="5357822" cy="356592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28926" y="535782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itchFamily="50" charset="0"/>
              </a:rPr>
              <a:t>Add the honey.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18434" name="Picture 2" descr="https://www.wikihow.com/images/thumb/1/12/Make-Chocolate-Nests-Step-4.jpg/aid64242-v4-900px-Make-Chocolate-Nests-Step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71480"/>
            <a:ext cx="5259458" cy="35004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4286256"/>
            <a:ext cx="7572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itchFamily="50" charset="0"/>
              </a:rPr>
              <a:t>Add the shredded wheat to the melted chocolate. </a:t>
            </a:r>
          </a:p>
          <a:p>
            <a:r>
              <a:rPr lang="en-GB" sz="3600" b="1" dirty="0">
                <a:latin typeface="Twinkl" pitchFamily="50" charset="0"/>
              </a:rPr>
              <a:t>Gently stirring them until they are covered with the chocolate.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21506" name="Picture 2" descr="Use a spoon to make a small ho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5396"/>
            <a:ext cx="3714776" cy="31988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58" y="400050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itchFamily="50" charset="0"/>
              </a:rPr>
              <a:t>Put the mixture into each of the paper baking cases, making a small hollow in the centre of each nest with the back of a teaspoon.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138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3</cp:revision>
  <dcterms:created xsi:type="dcterms:W3CDTF">2018-03-17T04:12:29Z</dcterms:created>
  <dcterms:modified xsi:type="dcterms:W3CDTF">2020-04-02T18:07:39Z</dcterms:modified>
</cp:coreProperties>
</file>