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2" r:id="rId6"/>
    <p:sldId id="259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CD5C-6150-4561-AF60-8074BE55F723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E264-6B4E-44EE-A2F3-5B883C589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43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CD5C-6150-4561-AF60-8074BE55F723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E264-6B4E-44EE-A2F3-5B883C589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15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CD5C-6150-4561-AF60-8074BE55F723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E264-6B4E-44EE-A2F3-5B883C589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361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CD5C-6150-4561-AF60-8074BE55F723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E264-6B4E-44EE-A2F3-5B883C589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78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CD5C-6150-4561-AF60-8074BE55F723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E264-6B4E-44EE-A2F3-5B883C589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22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CD5C-6150-4561-AF60-8074BE55F723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E264-6B4E-44EE-A2F3-5B883C589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785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CD5C-6150-4561-AF60-8074BE55F723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E264-6B4E-44EE-A2F3-5B883C589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650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CD5C-6150-4561-AF60-8074BE55F723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E264-6B4E-44EE-A2F3-5B883C589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32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CD5C-6150-4561-AF60-8074BE55F723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E264-6B4E-44EE-A2F3-5B883C589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584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CD5C-6150-4561-AF60-8074BE55F723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E264-6B4E-44EE-A2F3-5B883C589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836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CD5C-6150-4561-AF60-8074BE55F723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E264-6B4E-44EE-A2F3-5B883C589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29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CCD5C-6150-4561-AF60-8074BE55F723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3E264-6B4E-44EE-A2F3-5B883C589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14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cad=rja&amp;uact=8&amp;ved=0ahUKEwigzPzw1ZnLAhXKAJoKHVWEAjcQjRwIBw&amp;url=http://www.pptbackgrounds.org/spring-ppt-template-green-blue-nature-plants--backgrounds.html&amp;psig=AFQjCNG2M9qnxQPoEtkX_o785AeW5jYsng&amp;ust=1456721832016083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cad=rja&amp;uact=8&amp;ved=0ahUKEwigzPzw1ZnLAhXKAJoKHVWEAjcQjRwIBw&amp;url=http://www.pptbackgrounds.org/spring-ppt-template-green-blue-nature-plants--backgrounds.html&amp;psig=AFQjCNG2M9qnxQPoEtkX_o785AeW5jYsng&amp;ust=1456721832016083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hyperlink" Target="http://www.google.co.uk/url?sa=i&amp;rct=j&amp;q=&amp;esrc=s&amp;source=images&amp;cd=&amp;cad=rja&amp;uact=8&amp;ved=0ahUKEwigzPzw1ZnLAhXKAJoKHVWEAjcQjRwIBw&amp;url=http://www.pptbackgrounds.org/spring-ppt-template-green-blue-nature-plants--backgrounds.html&amp;psig=AFQjCNG2M9qnxQPoEtkX_o785AeW5jYsng&amp;ust=145672183201608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sa=i&amp;rct=j&amp;q=&amp;esrc=s&amp;source=images&amp;cd=&amp;cad=rja&amp;uact=8&amp;ved=0ahUKEwiA4eXzo5vLAhVMNxQKHZtoBpkQjRwIBw&amp;url=http://www.telegraph.co.uk/news/earth/earthnews/9155900/The-mystery-of-spring-is-solved.html&amp;bvm=bv.115339255,d.d24&amp;psig=AFQjCNFTWge4zSwyeD8WWvoBW-cgZ6ZohQ&amp;ust=1456777010916229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cad=rja&amp;uact=8&amp;ved=0ahUKEwigzPzw1ZnLAhXKAJoKHVWEAjcQjRwIBw&amp;url=http://www.pptbackgrounds.org/spring-ppt-template-green-blue-nature-plants--backgrounds.html&amp;psig=AFQjCNG2M9qnxQPoEtkX_o785AeW5jYsng&amp;ust=145672183201608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0ahUKEwjdz-SEqZvLAhUB1hQKHaYxD6sQjRwIBw&amp;url=http://whisperingearth.co.uk/category/herbs/hawthorn/&amp;bvm=bv.115339255,d.ZWU&amp;psig=AFQjCNEgQTsd8fjTUPp0UCTjDXNO321YfQ&amp;ust=1456778295609820" TargetMode="External"/><Relationship Id="rId13" Type="http://schemas.openxmlformats.org/officeDocument/2006/relationships/image" Target="../media/image12.jpe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12" Type="http://schemas.openxmlformats.org/officeDocument/2006/relationships/hyperlink" Target="http://www.woodlands.co.uk/blog/tree-identification/birch/" TargetMode="External"/><Relationship Id="rId2" Type="http://schemas.openxmlformats.org/officeDocument/2006/relationships/hyperlink" Target="http://www.google.co.uk/url?sa=i&amp;rct=j&amp;q=&amp;esrc=s&amp;source=images&amp;cd=&amp;cad=rja&amp;uact=8&amp;ved=0ahUKEwigzPzw1ZnLAhXKAJoKHVWEAjcQjRwIBw&amp;url=http://www.pptbackgrounds.org/spring-ppt-template-green-blue-nature-plants--backgrounds.html&amp;psig=AFQjCNG2M9qnxQPoEtkX_o785AeW5jYsng&amp;ust=145672183201608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sa=i&amp;rct=j&amp;q=&amp;esrc=s&amp;source=images&amp;cd=&amp;cad=rja&amp;uact=8&amp;ved=&amp;url=http://flickrhivemind.net/Tags/castelo,frenteafrente/Interesting&amp;bvm=bv.115339255,d.ZWU&amp;psig=AFQjCNEgQTsd8fjTUPp0UCTjDXNO321YfQ&amp;ust=1456778295609820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jpeg"/><Relationship Id="rId10" Type="http://schemas.openxmlformats.org/officeDocument/2006/relationships/hyperlink" Target="http://www.google.co.uk/url?sa=i&amp;rct=j&amp;q=&amp;esrc=s&amp;source=images&amp;cd=&amp;cad=rja&amp;uact=8&amp;ved=0ahUKEwj7i7y7qZvLAhWFThQKHc9pAXIQjRwIBw&amp;url=http://www.orangepippintrees.co.uk/articles/growing-hazelnuts&amp;bvm=bv.115339255,d.ZWU&amp;psig=AFQjCNEgQTsd8fjTUPp0UCTjDXNO321YfQ&amp;ust=1456778295609820" TargetMode="External"/><Relationship Id="rId4" Type="http://schemas.openxmlformats.org/officeDocument/2006/relationships/hyperlink" Target="http://stephens-views.blogspot.com/2013_03_01_archive.html" TargetMode="Externa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cad=rja&amp;uact=8&amp;ved=0ahUKEwigzPzw1ZnLAhXKAJoKHVWEAjcQjRwIBw&amp;url=http://www.pptbackgrounds.org/spring-ppt-template-green-blue-nature-plants--backgrounds.html&amp;psig=AFQjCNG2M9qnxQPoEtkX_o785AeW5jYsng&amp;ust=145672183201608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image" Target="../media/image13.jpeg"/><Relationship Id="rId4" Type="http://schemas.openxmlformats.org/officeDocument/2006/relationships/hyperlink" Target="http://www.google.co.uk/url?sa=i&amp;rct=j&amp;q=&amp;esrc=s&amp;source=images&amp;cd=&amp;cad=rja&amp;uact=8&amp;ved=0ahUKEwiw3Nm_o5vLAhVH1hQKHfwzClEQjRwIBw&amp;url=http://www.pbase.com/mike_lentz/bluebirds&amp;bvm=bv.115339255,d.d24&amp;psig=AFQjCNFTWge4zSwyeD8WWvoBW-cgZ6ZohQ&amp;ust=1456777010916229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hyperlink" Target="https://www.google.co.uk/url?sa=i&amp;rct=j&amp;q=&amp;esrc=s&amp;source=images&amp;cd=&amp;cad=rja&amp;uact=8&amp;ved=0ahUKEwi93s2wp5vLAhUK7xQKHb9IDUEQjRwIBw&amp;url=https://www.pinterest.com/explore/farm-animals-pictures/&amp;bvm=bv.115339255,d.ZWU&amp;psig=AFQjCNGR3_tsW8tOjyPje2ElVPN7tReH2Q&amp;ust=1456778066014061" TargetMode="External"/><Relationship Id="rId2" Type="http://schemas.openxmlformats.org/officeDocument/2006/relationships/hyperlink" Target="http://www.google.co.uk/url?sa=i&amp;rct=j&amp;q=&amp;esrc=s&amp;source=images&amp;cd=&amp;cad=rja&amp;uact=8&amp;ved=0ahUKEwigzPzw1ZnLAhXKAJoKHVWEAjcQjRwIBw&amp;url=http://www.pptbackgrounds.org/spring-ppt-template-green-blue-nature-plants--backgrounds.html&amp;psig=AFQjCNG2M9qnxQPoEtkX_o785AeW5jYsng&amp;ust=145672183201608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http://www.google.co.uk/url?sa=i&amp;rct=j&amp;q=&amp;esrc=s&amp;source=images&amp;cd=&amp;cad=rja&amp;uact=8&amp;ved=0ahUKEwiw3Nm_o5vLAhVH1hQKHfwzClEQjRwIBw&amp;url=http://www.theatlantic.com/photo/2014/04/scenes-of-spring/100717/&amp;bvm=bv.115339255,d.d24&amp;psig=AFQjCNFTWge4zSwyeD8WWvoBW-cgZ6ZohQ&amp;ust=1456777010916229" TargetMode="External"/><Relationship Id="rId10" Type="http://schemas.openxmlformats.org/officeDocument/2006/relationships/image" Target="../media/image18.jpeg"/><Relationship Id="rId4" Type="http://schemas.openxmlformats.org/officeDocument/2006/relationships/image" Target="../media/image15.jpeg"/><Relationship Id="rId9" Type="http://schemas.openxmlformats.org/officeDocument/2006/relationships/hyperlink" Target="https://www.google.co.uk/url?sa=i&amp;rct=j&amp;q=&amp;esrc=s&amp;source=images&amp;cd=&amp;cad=rja&amp;uact=8&amp;ved=0ahUKEwiX6cf0p5vLAhVDOBQKHUGyDT8QjRwIBw&amp;url=https://www.pinterest.com/pin/461407924299409283/&amp;bvm=bv.115339255,d.ZWU&amp;psig=AFQjCNHHF8C2IO580BgyOHhFx7xhvlibPw&amp;ust=145677821341426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cad=rja&amp;uact=8&amp;ved=0ahUKEwigzPzw1ZnLAhXKAJoKHVWEAjcQjRwIBw&amp;url=http://www.pptbackgrounds.org/spring-ppt-template-green-blue-nature-plants--backgrounds.html&amp;psig=AFQjCNG2M9qnxQPoEtkX_o785AeW5jYsng&amp;ust=1456721832016083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ptbackgrounds.org/uploads/spring-ppt-template-green-blue-nature-plants--backgrounds-wallpaper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196752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6000" b="1" dirty="0">
              <a:latin typeface="Comic Sans MS" panose="030F0702030302020204" pitchFamily="66" charset="0"/>
            </a:endParaRPr>
          </a:p>
          <a:p>
            <a:r>
              <a:rPr lang="en-GB" sz="6000" b="1" dirty="0">
                <a:latin typeface="Comic Sans MS" panose="030F0702030302020204" pitchFamily="66" charset="0"/>
              </a:rPr>
              <a:t>  Spring</a:t>
            </a:r>
            <a:r>
              <a:rPr lang="en-GB" sz="6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263691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043608" y="4005064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What is Spring?</a:t>
            </a:r>
          </a:p>
        </p:txBody>
      </p:sp>
    </p:spTree>
    <p:extLst>
      <p:ext uri="{BB962C8B-B14F-4D97-AF65-F5344CB8AC3E}">
        <p14:creationId xmlns:p14="http://schemas.microsoft.com/office/powerpoint/2010/main" val="3379000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pptbackgrounds.org/uploads/spring-ppt-template-green-blue-nature-plants--backgrounds-wallpaper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1196752"/>
            <a:ext cx="7443063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Comic Sans MS" pitchFamily="66" charset="0"/>
              </a:rPr>
              <a:t>Spring comes after Winter.</a:t>
            </a:r>
          </a:p>
          <a:p>
            <a:endParaRPr lang="en-US" altLang="en-US" sz="3200" dirty="0">
              <a:latin typeface="Comic Sans MS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Comic Sans MS" pitchFamily="66" charset="0"/>
              </a:rPr>
              <a:t>Days are getting lighter and longer.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3200" dirty="0">
              <a:latin typeface="Comic Sans MS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Comic Sans MS" pitchFamily="66" charset="0"/>
              </a:rPr>
              <a:t>The Spring months are March, </a:t>
            </a:r>
          </a:p>
          <a:p>
            <a:r>
              <a:rPr lang="en-US" altLang="en-US" sz="3200" dirty="0">
                <a:latin typeface="Comic Sans MS" pitchFamily="66" charset="0"/>
              </a:rPr>
              <a:t>    April and May.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582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pptbackgrounds.org/uploads/spring-ppt-template-green-blue-nature-plants--backgrounds-wallpaper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528" y="152171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latin typeface="Comic Sans MS" pitchFamily="66" charset="0"/>
              </a:rPr>
              <a:t>The weather in Spring can be sunny, warm, cold, windy, rainy or stormy.</a:t>
            </a:r>
          </a:p>
        </p:txBody>
      </p:sp>
      <p:pic>
        <p:nvPicPr>
          <p:cNvPr id="4" name="Picture 4" descr="R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386525"/>
            <a:ext cx="1728495" cy="2592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Fallen Tre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604" y="4437112"/>
            <a:ext cx="3327276" cy="221818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" name="Picture 2" descr="http://i.telegraph.co.uk/multimedia/archive/02169/daffodils_2169388b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138267"/>
            <a:ext cx="4032448" cy="251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777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ptbackgrounds.org/uploads/spring-ppt-template-green-blue-nature-plants--backgrounds-wallpaper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rocus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4221088"/>
            <a:ext cx="3649588" cy="243305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4" descr="Snowdro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05" y="188640"/>
            <a:ext cx="3564396" cy="237626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67944" y="177202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3200" dirty="0">
                <a:latin typeface="Comic Sans MS" pitchFamily="66" charset="0"/>
              </a:rPr>
              <a:t>The first Spring flowers </a:t>
            </a:r>
            <a:br>
              <a:rPr lang="en-US" altLang="en-US" sz="3200" dirty="0">
                <a:latin typeface="Comic Sans MS" pitchFamily="66" charset="0"/>
              </a:rPr>
            </a:br>
            <a:r>
              <a:rPr lang="en-US" altLang="en-US" sz="3200" dirty="0">
                <a:latin typeface="Comic Sans MS" pitchFamily="66" charset="0"/>
              </a:rPr>
              <a:t>to come out are </a:t>
            </a:r>
            <a:r>
              <a:rPr lang="en-US" altLang="en-US" sz="3200" dirty="0">
                <a:solidFill>
                  <a:srgbClr val="FF0000"/>
                </a:solidFill>
                <a:latin typeface="Comic Sans MS" pitchFamily="66" charset="0"/>
              </a:rPr>
              <a:t>snowdrops</a:t>
            </a:r>
            <a:r>
              <a:rPr lang="en-US" altLang="en-US" sz="3200" dirty="0">
                <a:latin typeface="Comic Sans MS" pitchFamily="66" charset="0"/>
              </a:rPr>
              <a:t>.</a:t>
            </a:r>
            <a:endParaRPr lang="en-GB" sz="3200" dirty="0"/>
          </a:p>
        </p:txBody>
      </p:sp>
      <p:pic>
        <p:nvPicPr>
          <p:cNvPr id="6" name="Picture 4" descr="Tulip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944" y="4293095"/>
            <a:ext cx="3541577" cy="23610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2780928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Lots of other colourful plants grow as well.</a:t>
            </a:r>
          </a:p>
        </p:txBody>
      </p:sp>
    </p:spTree>
    <p:extLst>
      <p:ext uri="{BB962C8B-B14F-4D97-AF65-F5344CB8AC3E}">
        <p14:creationId xmlns:p14="http://schemas.microsoft.com/office/powerpoint/2010/main" val="756765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pptbackgrounds.org/uploads/spring-ppt-template-green-blue-nature-plants--backgrounds-wallpaper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4.bp.blogspot.com/--H0yI74XERU/UUBxM_2HYhI/AAAAAAAAKCk/0Y9Oo-EzE6s/s1600/Willow+0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04708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encrypted-tbn3.gstatic.com/images?q=tbn:ANd9GcQ1_HCs8D7aac-6AQin1yB9JCxrdkzgai7DRDDXm-vHEb6T72d5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165154"/>
            <a:ext cx="188390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hisperingearth.files.wordpress.com/2011/04/dsc_0038.jpg?w=500&amp;h=331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79162"/>
            <a:ext cx="3088278" cy="204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orangepippintrees.co.uk/images/uploadedimages/large/100343_193cbc6e997641218585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10735"/>
            <a:ext cx="3045074" cy="203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woodlands.co.uk/wordpress/wp-content/uploads/birch-catkin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718" y="1088625"/>
            <a:ext cx="28575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066" y="116632"/>
            <a:ext cx="7480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Trees are growing </a:t>
            </a:r>
            <a:r>
              <a:rPr lang="en-GB" sz="2800" dirty="0">
                <a:solidFill>
                  <a:srgbClr val="FF0000"/>
                </a:solidFill>
              </a:rPr>
              <a:t>buds</a:t>
            </a:r>
            <a:r>
              <a:rPr lang="en-GB" sz="2800" dirty="0"/>
              <a:t> (baby leaves) which will grow into new leaves.</a:t>
            </a:r>
          </a:p>
        </p:txBody>
      </p:sp>
    </p:spTree>
    <p:extLst>
      <p:ext uri="{BB962C8B-B14F-4D97-AF65-F5344CB8AC3E}">
        <p14:creationId xmlns:p14="http://schemas.microsoft.com/office/powerpoint/2010/main" val="1398232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ptbackgrounds.org/uploads/spring-ppt-template-green-blue-nature-plants--backgrounds-wallpaper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9.i.pbase.com/o2/00/682500/1/112626729.Qs4GSSNW.WingsuponflowerPS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227" y="4267252"/>
            <a:ext cx="3632770" cy="241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9150" y="260648"/>
            <a:ext cx="79532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Comic Sans MS" pitchFamily="66" charset="0"/>
              </a:rPr>
              <a:t>Birds return from other counties as the weather gets warmer. They lay their </a:t>
            </a:r>
            <a:r>
              <a:rPr lang="en-US" altLang="en-US" sz="2800" dirty="0">
                <a:solidFill>
                  <a:srgbClr val="FF0000"/>
                </a:solidFill>
                <a:latin typeface="Comic Sans MS" pitchFamily="66" charset="0"/>
              </a:rPr>
              <a:t>eggs</a:t>
            </a:r>
            <a:r>
              <a:rPr lang="en-US" altLang="en-US" sz="2800" dirty="0">
                <a:latin typeface="Comic Sans MS" pitchFamily="66" charset="0"/>
              </a:rPr>
              <a:t> in their </a:t>
            </a:r>
            <a:r>
              <a:rPr lang="en-US" altLang="en-US" sz="2800" dirty="0">
                <a:solidFill>
                  <a:srgbClr val="FF0000"/>
                </a:solidFill>
                <a:latin typeface="Comic Sans MS" pitchFamily="66" charset="0"/>
              </a:rPr>
              <a:t>nests</a:t>
            </a:r>
            <a:r>
              <a:rPr lang="en-US" altLang="en-US" sz="2800" dirty="0">
                <a:latin typeface="Comic Sans MS" pitchFamily="66" charset="0"/>
              </a:rPr>
              <a:t>. Soon their </a:t>
            </a:r>
            <a:r>
              <a:rPr lang="en-US" altLang="en-US" sz="2800" dirty="0">
                <a:solidFill>
                  <a:srgbClr val="FF0000"/>
                </a:solidFill>
                <a:latin typeface="Comic Sans MS" pitchFamily="66" charset="0"/>
              </a:rPr>
              <a:t>chicks</a:t>
            </a:r>
            <a:r>
              <a:rPr lang="en-US" altLang="en-US" sz="2800" dirty="0">
                <a:latin typeface="Comic Sans MS" pitchFamily="66" charset="0"/>
              </a:rPr>
              <a:t> will hatch out.</a:t>
            </a:r>
            <a:endParaRPr lang="en-GB" sz="28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599846" y="1722884"/>
            <a:ext cx="2650840" cy="3412232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931173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ptbackgrounds.org/uploads/spring-ppt-template-green-blue-nature-plants--backgrounds-wallpaper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orses-fo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4365104"/>
            <a:ext cx="3009900" cy="226139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2" descr="http://cdn.theatlantic.com/assets/media/img/photo/2014/04/scenes-of-spring/s02_86886673/main_900.jpg?142050374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44824"/>
            <a:ext cx="3026081" cy="201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-media-cache-ak0.pinimg.com/236x/b8/78/3c/b8783c642af0c9cd1112dada9311832b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3254647"/>
            <a:ext cx="22479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88640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Lots of new baby animals are born.</a:t>
            </a:r>
          </a:p>
        </p:txBody>
      </p:sp>
      <p:pic>
        <p:nvPicPr>
          <p:cNvPr id="6150" name="Picture 6" descr="https://s-media-cache-ak0.pinimg.com/564x/a9/17/a3/a917a3b5310bd2dfbda7625a7f53e3b9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047" y="3590677"/>
            <a:ext cx="2961703" cy="302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442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ptbackgrounds.org/uploads/spring-ppt-template-green-blue-nature-plants--backgrounds-wallpaper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1844824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omic Sans MS" panose="030F0702030302020204" pitchFamily="66" charset="0"/>
              </a:rPr>
              <a:t>TTYP</a:t>
            </a:r>
            <a:r>
              <a:rPr lang="en-GB" sz="3600" dirty="0">
                <a:latin typeface="Comic Sans MS" panose="030F0702030302020204" pitchFamily="66" charset="0"/>
              </a:rPr>
              <a:t> What have we learnt about Spring?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64C63D-CCFF-4494-B4C5-A5FC716EFF3D}"/>
              </a:ext>
            </a:extLst>
          </p:cNvPr>
          <p:cNvSpPr txBox="1"/>
          <p:nvPr/>
        </p:nvSpPr>
        <p:spPr>
          <a:xfrm>
            <a:off x="971600" y="4725144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By Marva</a:t>
            </a:r>
          </a:p>
        </p:txBody>
      </p:sp>
    </p:spTree>
    <p:extLst>
      <p:ext uri="{BB962C8B-B14F-4D97-AF65-F5344CB8AC3E}">
        <p14:creationId xmlns:p14="http://schemas.microsoft.com/office/powerpoint/2010/main" val="2140669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2626</TotalTime>
  <Words>126</Words>
  <Application>Microsoft Office PowerPoint</Application>
  <PresentationFormat>On-screen Show (4:3)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SchoolTeacher</dc:creator>
  <cp:lastModifiedBy>Acer</cp:lastModifiedBy>
  <cp:revision>11</cp:revision>
  <dcterms:created xsi:type="dcterms:W3CDTF">2016-02-28T04:55:43Z</dcterms:created>
  <dcterms:modified xsi:type="dcterms:W3CDTF">2020-04-02T18:09:31Z</dcterms:modified>
</cp:coreProperties>
</file>